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8" r:id="rId3"/>
    <p:sldId id="378" r:id="rId4"/>
    <p:sldId id="524" r:id="rId5"/>
    <p:sldId id="525" r:id="rId6"/>
    <p:sldId id="468" r:id="rId7"/>
    <p:sldId id="509" r:id="rId8"/>
    <p:sldId id="510" r:id="rId9"/>
    <p:sldId id="511" r:id="rId10"/>
    <p:sldId id="526" r:id="rId11"/>
    <p:sldId id="513" r:id="rId12"/>
    <p:sldId id="514" r:id="rId13"/>
    <p:sldId id="518" r:id="rId14"/>
    <p:sldId id="515" r:id="rId15"/>
    <p:sldId id="527" r:id="rId16"/>
    <p:sldId id="517" r:id="rId17"/>
    <p:sldId id="519" r:id="rId18"/>
    <p:sldId id="471" r:id="rId19"/>
    <p:sldId id="528" r:id="rId20"/>
    <p:sldId id="529" r:id="rId21"/>
    <p:sldId id="530" r:id="rId22"/>
    <p:sldId id="531" r:id="rId23"/>
    <p:sldId id="505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4" r:id="rId36"/>
    <p:sldId id="554" r:id="rId37"/>
    <p:sldId id="543" r:id="rId38"/>
    <p:sldId id="545" r:id="rId39"/>
    <p:sldId id="323" r:id="rId40"/>
    <p:sldId id="362" r:id="rId41"/>
    <p:sldId id="361" r:id="rId42"/>
    <p:sldId id="363" r:id="rId43"/>
    <p:sldId id="324" r:id="rId44"/>
    <p:sldId id="325" r:id="rId45"/>
    <p:sldId id="326" r:id="rId46"/>
    <p:sldId id="327" r:id="rId47"/>
    <p:sldId id="546" r:id="rId48"/>
    <p:sldId id="329" r:id="rId49"/>
    <p:sldId id="364" r:id="rId50"/>
    <p:sldId id="330" r:id="rId51"/>
    <p:sldId id="547" r:id="rId52"/>
    <p:sldId id="334" r:id="rId53"/>
    <p:sldId id="549" r:id="rId54"/>
    <p:sldId id="550" r:id="rId55"/>
    <p:sldId id="551" r:id="rId56"/>
    <p:sldId id="556" r:id="rId57"/>
    <p:sldId id="557" r:id="rId58"/>
    <p:sldId id="558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567" r:id="rId67"/>
    <p:sldId id="568" r:id="rId68"/>
    <p:sldId id="569" r:id="rId69"/>
    <p:sldId id="572" r:id="rId70"/>
    <p:sldId id="571" r:id="rId71"/>
    <p:sldId id="570" r:id="rId72"/>
    <p:sldId id="573" r:id="rId73"/>
    <p:sldId id="574" r:id="rId74"/>
    <p:sldId id="575" r:id="rId75"/>
    <p:sldId id="576" r:id="rId76"/>
    <p:sldId id="582" r:id="rId77"/>
    <p:sldId id="584" r:id="rId78"/>
    <p:sldId id="583" r:id="rId79"/>
    <p:sldId id="585" r:id="rId80"/>
    <p:sldId id="577" r:id="rId81"/>
    <p:sldId id="578" r:id="rId82"/>
    <p:sldId id="579" r:id="rId83"/>
    <p:sldId id="580" r:id="rId84"/>
    <p:sldId id="581" r:id="rId85"/>
    <p:sldId id="328" r:id="rId86"/>
    <p:sldId id="367" r:id="rId8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Lexend Deca" panose="020B0604020202020204" charset="0"/>
      <p:regular r:id="rId93"/>
    </p:embeddedFont>
    <p:embeddedFont>
      <p:font typeface="Muli" panose="020B0604020202020204" charset="0"/>
      <p:regular r:id="rId94"/>
      <p:bold r:id="rId95"/>
      <p:italic r:id="rId96"/>
      <p:boldItalic r:id="rId97"/>
    </p:embeddedFont>
    <p:embeddedFont>
      <p:font typeface="Muli Regular" panose="020B060402020202020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55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64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054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378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866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146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728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240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48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881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661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384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07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28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210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48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91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07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289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9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751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362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8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7080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089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7275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4568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8781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133838"/>
            <a:ext cx="7349844" cy="41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490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96149" y="360882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can have missing data indicators like xx and ?.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Height column can have value of 0.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Weight column can have negative 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36F1BE-A0C1-4E29-B765-E3453127F998}"/>
              </a:ext>
            </a:extLst>
          </p:cNvPr>
          <p:cNvSpPr/>
          <p:nvPr/>
        </p:nvSpPr>
        <p:spPr>
          <a:xfrm>
            <a:off x="-343827" y="3205104"/>
            <a:ext cx="3249172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Example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8B012-3706-4E6A-A049-0C16E8153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11" y="1049386"/>
            <a:ext cx="4564195" cy="2605879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31AF2D7C-670E-4328-A95F-D06411C8C0C0}"/>
              </a:ext>
            </a:extLst>
          </p:cNvPr>
          <p:cNvSpPr txBox="1">
            <a:spLocks/>
          </p:cNvSpPr>
          <p:nvPr/>
        </p:nvSpPr>
        <p:spPr>
          <a:xfrm>
            <a:off x="242446" y="235232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data is the process of preparing the dataset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analysis. It is very important because the accuracy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machine learning or data mining models are affected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poor quality of data.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data scientists spend a large amount of their time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the dataset and transform them into a format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which they can work with. In fact, data scientists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 80% of their time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15797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2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011" y="431087"/>
            <a:ext cx="5722705" cy="3228434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28" y="110549"/>
            <a:ext cx="5736198" cy="3463030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11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0730" y="247198"/>
            <a:ext cx="7149514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0722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6437" y="247198"/>
            <a:ext cx="7149513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31079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0232" y="311618"/>
            <a:ext cx="7895172" cy="324133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21109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664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9691" y="393823"/>
            <a:ext cx="7341973" cy="410560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3831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3195-A13E-476D-8013-7F5BF881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5" y="1055478"/>
            <a:ext cx="3849340" cy="2567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55491" y="1418711"/>
            <a:ext cx="6317338" cy="20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16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5812" y="1106843"/>
            <a:ext cx="4134528" cy="3107357"/>
          </a:xfrm>
          <a:prstGeom prst="rect">
            <a:avLst/>
          </a:prstGeom>
        </p:spPr>
      </p:pic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18A6012C-B0FB-49C2-9AF6-8A64FCD72FAB}"/>
              </a:ext>
            </a:extLst>
          </p:cNvPr>
          <p:cNvSpPr txBox="1">
            <a:spLocks/>
          </p:cNvSpPr>
          <p:nvPr/>
        </p:nvSpPr>
        <p:spPr>
          <a:xfrm>
            <a:off x="310114" y="341499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statistics, an outlier is a data point that differs significantly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other observations.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may be due to variability in the measurement or it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indicate experimental error, the latter are sometimes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excluded from the data set.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can cause serious problems in statistical analyses</a:t>
            </a:r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23672" y="921327"/>
            <a:ext cx="5496656" cy="39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53421-8B09-4B72-954E-EC2E8B5E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2331" y="283768"/>
            <a:ext cx="4471791" cy="468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96662" y="1017675"/>
            <a:ext cx="5504980" cy="28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46326" y="308382"/>
            <a:ext cx="8300241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4438" y="3466745"/>
            <a:ext cx="2457276" cy="1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9048" y="311618"/>
            <a:ext cx="7603055" cy="3831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74365" y="3581922"/>
            <a:ext cx="3608681" cy="1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7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7360" y="2385262"/>
            <a:ext cx="8290702" cy="325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5C31-8787-4257-81B0-4739C7C1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80910" y="825204"/>
            <a:ext cx="3842806" cy="219691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E8DB4663-E9B7-439A-AF73-04C48EB2DB6B}"/>
              </a:ext>
            </a:extLst>
          </p:cNvPr>
          <p:cNvSpPr txBox="1">
            <a:spLocks/>
          </p:cNvSpPr>
          <p:nvPr/>
        </p:nvSpPr>
        <p:spPr>
          <a:xfrm>
            <a:off x="310115" y="2305757"/>
            <a:ext cx="4657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you’re working on a model and want to train it, you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obviously have a dataset. But after training, we have to test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on some test dataset.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obvious solution is to split the dataset you have into two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sets, one for training and the other for testing; and you do this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you start training your model.</a:t>
            </a:r>
          </a:p>
        </p:txBody>
      </p:sp>
    </p:spTree>
    <p:extLst>
      <p:ext uri="{BB962C8B-B14F-4D97-AF65-F5344CB8AC3E}">
        <p14:creationId xmlns:p14="http://schemas.microsoft.com/office/powerpoint/2010/main" val="24537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6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3950" y="1977622"/>
            <a:ext cx="8356100" cy="245496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602986" y="1123346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Imbalanced classes are a common problem in machine learning classification where there are an unbalanced ratio of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 in each class. Class imbalance can be found in many different areas including medical diagnosis, spam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filtering, and 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34597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716328"/>
            <a:ext cx="6133119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1149" y="716328"/>
            <a:ext cx="5879421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84426" y="611371"/>
            <a:ext cx="6207131" cy="3565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03456" y="1024295"/>
            <a:ext cx="3929117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173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3" y="524404"/>
            <a:ext cx="6133117" cy="373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09E8-D8F4-4655-877A-0288ADF65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249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</TotalTime>
  <Words>3288</Words>
  <Application>Microsoft Office PowerPoint</Application>
  <PresentationFormat>On-screen Show (16:9)</PresentationFormat>
  <Paragraphs>815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Muli Regular</vt:lpstr>
      <vt:lpstr>Consolas</vt:lpstr>
      <vt:lpstr>Lexend Deca</vt:lpstr>
      <vt:lpstr>Muli</vt:lpstr>
      <vt:lpstr>Arial</vt:lpstr>
      <vt:lpstr>Aliena template</vt:lpstr>
      <vt:lpstr>Data Preprocessing</vt:lpstr>
      <vt:lpstr>Hello!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PowerPoint Presentation</vt:lpstr>
      <vt:lpstr>Data Cleaning or Cleansing</vt:lpstr>
      <vt:lpstr>PowerPoint Presentation</vt:lpstr>
      <vt:lpstr>Work with Missing data</vt:lpstr>
      <vt:lpstr>Work with Missing data</vt:lpstr>
      <vt:lpstr>Work with Missing data</vt:lpstr>
      <vt:lpstr>Work with Missing data</vt:lpstr>
      <vt:lpstr>Work with Missing data</vt:lpstr>
      <vt:lpstr>PowerPoint Presentation</vt:lpstr>
      <vt:lpstr>Work with Categorical data</vt:lpstr>
      <vt:lpstr>Work with Categorical data</vt:lpstr>
      <vt:lpstr>PowerPoint Presentation</vt:lpstr>
      <vt:lpstr>Detect and Handle Outliers</vt:lpstr>
      <vt:lpstr>Detect and Handle Outliers</vt:lpstr>
      <vt:lpstr>Detect and Handle Outliers</vt:lpstr>
      <vt:lpstr>Detect and Handle Outliers</vt:lpstr>
      <vt:lpstr>Detect and Handle Outliers</vt:lpstr>
      <vt:lpstr>PowerPoint Presentation</vt:lpstr>
      <vt:lpstr>Split data to Train and Test Sets</vt:lpstr>
      <vt:lpstr>PowerPoint Presentation</vt:lpstr>
      <vt:lpstr>Deal with Imbalanced classes</vt:lpstr>
      <vt:lpstr>Deal with Imbalanced classes</vt:lpstr>
      <vt:lpstr>Deal with Imbalanced classes</vt:lpstr>
      <vt:lpstr>Deal with Imbalanced classes</vt:lpstr>
      <vt:lpstr>PowerPoint Presentation</vt:lpstr>
      <vt:lpstr>Feature Scaling</vt:lpstr>
      <vt:lpstr>Feature Scaling</vt:lpstr>
      <vt:lpstr>Feature Scaling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335</cp:revision>
  <dcterms:modified xsi:type="dcterms:W3CDTF">2020-07-11T05:37:39Z</dcterms:modified>
</cp:coreProperties>
</file>